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5" r:id="rId6"/>
    <p:sldId id="258" r:id="rId7"/>
    <p:sldId id="260" r:id="rId8"/>
    <p:sldId id="263" r:id="rId9"/>
    <p:sldId id="259" r:id="rId1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D4C07E-CCFA-4AC4-8740-A956BD338E8D}" v="8" dt="2022-03-22T15:06:48.6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ler Vander Meulen" userId="b2f1708b412cb0f7" providerId="LiveId" clId="{89D4C07E-CCFA-4AC4-8740-A956BD338E8D}"/>
    <pc:docChg chg="undo redo custSel addSld delSld modSld sldOrd">
      <pc:chgData name="Tyler Vander Meulen" userId="b2f1708b412cb0f7" providerId="LiveId" clId="{89D4C07E-CCFA-4AC4-8740-A956BD338E8D}" dt="2022-04-28T21:38:29.762" v="1784" actId="20577"/>
      <pc:docMkLst>
        <pc:docMk/>
      </pc:docMkLst>
      <pc:sldChg chg="modSp mod">
        <pc:chgData name="Tyler Vander Meulen" userId="b2f1708b412cb0f7" providerId="LiveId" clId="{89D4C07E-CCFA-4AC4-8740-A956BD338E8D}" dt="2022-04-28T21:08:23.996" v="1697" actId="20577"/>
        <pc:sldMkLst>
          <pc:docMk/>
          <pc:sldMk cId="3495763034" sldId="256"/>
        </pc:sldMkLst>
        <pc:spChg chg="mod">
          <ac:chgData name="Tyler Vander Meulen" userId="b2f1708b412cb0f7" providerId="LiveId" clId="{89D4C07E-CCFA-4AC4-8740-A956BD338E8D}" dt="2022-04-28T18:06:23.842" v="1388" actId="20577"/>
          <ac:spMkLst>
            <pc:docMk/>
            <pc:sldMk cId="3495763034" sldId="256"/>
            <ac:spMk id="3" creationId="{4EE8BE23-2BE9-4752-9D8E-96E08F5589D5}"/>
          </ac:spMkLst>
        </pc:spChg>
        <pc:spChg chg="mod">
          <ac:chgData name="Tyler Vander Meulen" userId="b2f1708b412cb0f7" providerId="LiveId" clId="{89D4C07E-CCFA-4AC4-8740-A956BD338E8D}" dt="2022-04-28T21:08:23.996" v="1697" actId="20577"/>
          <ac:spMkLst>
            <pc:docMk/>
            <pc:sldMk cId="3495763034" sldId="256"/>
            <ac:spMk id="7" creationId="{0EA294E3-CF17-4E9F-83AF-5E94DAA1DB17}"/>
          </ac:spMkLst>
        </pc:spChg>
      </pc:sldChg>
      <pc:sldChg chg="addSp delSp modSp mod">
        <pc:chgData name="Tyler Vander Meulen" userId="b2f1708b412cb0f7" providerId="LiveId" clId="{89D4C07E-CCFA-4AC4-8740-A956BD338E8D}" dt="2022-04-28T21:19:05.204" v="1781" actId="313"/>
        <pc:sldMkLst>
          <pc:docMk/>
          <pc:sldMk cId="2006689447" sldId="257"/>
        </pc:sldMkLst>
        <pc:spChg chg="del mod">
          <ac:chgData name="Tyler Vander Meulen" userId="b2f1708b412cb0f7" providerId="LiveId" clId="{89D4C07E-CCFA-4AC4-8740-A956BD338E8D}" dt="2022-04-28T15:24:37.932" v="383" actId="21"/>
          <ac:spMkLst>
            <pc:docMk/>
            <pc:sldMk cId="2006689447" sldId="257"/>
            <ac:spMk id="3" creationId="{D20145EB-1281-47DD-8F08-FE0E1E8B7BA3}"/>
          </ac:spMkLst>
        </pc:spChg>
        <pc:spChg chg="mod">
          <ac:chgData name="Tyler Vander Meulen" userId="b2f1708b412cb0f7" providerId="LiveId" clId="{89D4C07E-CCFA-4AC4-8740-A956BD338E8D}" dt="2022-03-22T15:06:26.579" v="336" actId="207"/>
          <ac:spMkLst>
            <pc:docMk/>
            <pc:sldMk cId="2006689447" sldId="257"/>
            <ac:spMk id="5" creationId="{17054394-CD67-4830-9B5D-34050CED4E10}"/>
          </ac:spMkLst>
        </pc:spChg>
        <pc:spChg chg="add mod">
          <ac:chgData name="Tyler Vander Meulen" userId="b2f1708b412cb0f7" providerId="LiveId" clId="{89D4C07E-CCFA-4AC4-8740-A956BD338E8D}" dt="2022-04-28T21:19:05.204" v="1781" actId="313"/>
          <ac:spMkLst>
            <pc:docMk/>
            <pc:sldMk cId="2006689447" sldId="257"/>
            <ac:spMk id="8" creationId="{CC25A5F2-20C8-217B-D48C-5E242839167A}"/>
          </ac:spMkLst>
        </pc:spChg>
        <pc:picChg chg="del">
          <ac:chgData name="Tyler Vander Meulen" userId="b2f1708b412cb0f7" providerId="LiveId" clId="{89D4C07E-CCFA-4AC4-8740-A956BD338E8D}" dt="2022-03-22T15:04:34.341" v="323" actId="478"/>
          <ac:picMkLst>
            <pc:docMk/>
            <pc:sldMk cId="2006689447" sldId="257"/>
            <ac:picMk id="4" creationId="{6E41ED78-1B8A-405F-9492-CBAD0C72E5E1}"/>
          </ac:picMkLst>
        </pc:picChg>
        <pc:picChg chg="add mod">
          <ac:chgData name="Tyler Vander Meulen" userId="b2f1708b412cb0f7" providerId="LiveId" clId="{89D4C07E-CCFA-4AC4-8740-A956BD338E8D}" dt="2022-03-22T15:04:40.514" v="324" actId="1076"/>
          <ac:picMkLst>
            <pc:docMk/>
            <pc:sldMk cId="2006689447" sldId="257"/>
            <ac:picMk id="7" creationId="{48A865FE-64A6-4C44-AE63-5B83D58E11FE}"/>
          </ac:picMkLst>
        </pc:picChg>
      </pc:sldChg>
      <pc:sldChg chg="addSp delSp modSp mod ord">
        <pc:chgData name="Tyler Vander Meulen" userId="b2f1708b412cb0f7" providerId="LiveId" clId="{89D4C07E-CCFA-4AC4-8740-A956BD338E8D}" dt="2022-04-28T21:16:49.222" v="1748" actId="20577"/>
        <pc:sldMkLst>
          <pc:docMk/>
          <pc:sldMk cId="1821166659" sldId="258"/>
        </pc:sldMkLst>
        <pc:spChg chg="mod">
          <ac:chgData name="Tyler Vander Meulen" userId="b2f1708b412cb0f7" providerId="LiveId" clId="{89D4C07E-CCFA-4AC4-8740-A956BD338E8D}" dt="2022-04-28T15:30:34.972" v="699" actId="20577"/>
          <ac:spMkLst>
            <pc:docMk/>
            <pc:sldMk cId="1821166659" sldId="258"/>
            <ac:spMk id="2" creationId="{DC7DE442-2B72-4ADB-86EE-37DB33AE29D2}"/>
          </ac:spMkLst>
        </pc:spChg>
        <pc:spChg chg="mod">
          <ac:chgData name="Tyler Vander Meulen" userId="b2f1708b412cb0f7" providerId="LiveId" clId="{89D4C07E-CCFA-4AC4-8740-A956BD338E8D}" dt="2022-04-28T21:16:49.222" v="1748" actId="20577"/>
          <ac:spMkLst>
            <pc:docMk/>
            <pc:sldMk cId="1821166659" sldId="258"/>
            <ac:spMk id="3" creationId="{1AC93AF0-95CC-4817-A6B5-05A4AA8E79C9}"/>
          </ac:spMkLst>
        </pc:spChg>
        <pc:spChg chg="add mod">
          <ac:chgData name="Tyler Vander Meulen" userId="b2f1708b412cb0f7" providerId="LiveId" clId="{89D4C07E-CCFA-4AC4-8740-A956BD338E8D}" dt="2022-03-22T15:06:40.961" v="337"/>
          <ac:spMkLst>
            <pc:docMk/>
            <pc:sldMk cId="1821166659" sldId="258"/>
            <ac:spMk id="7" creationId="{87ACBE69-9D07-4D0C-8B81-A73CA19684E7}"/>
          </ac:spMkLst>
        </pc:spChg>
        <pc:spChg chg="add mod">
          <ac:chgData name="Tyler Vander Meulen" userId="b2f1708b412cb0f7" providerId="LiveId" clId="{89D4C07E-CCFA-4AC4-8740-A956BD338E8D}" dt="2022-03-22T15:06:40.961" v="337"/>
          <ac:spMkLst>
            <pc:docMk/>
            <pc:sldMk cId="1821166659" sldId="258"/>
            <ac:spMk id="8" creationId="{1308D90B-413C-43E8-8391-09A25CDE9840}"/>
          </ac:spMkLst>
        </pc:spChg>
        <pc:picChg chg="del">
          <ac:chgData name="Tyler Vander Meulen" userId="b2f1708b412cb0f7" providerId="LiveId" clId="{89D4C07E-CCFA-4AC4-8740-A956BD338E8D}" dt="2022-03-22T15:03:19.950" v="317" actId="478"/>
          <ac:picMkLst>
            <pc:docMk/>
            <pc:sldMk cId="1821166659" sldId="258"/>
            <ac:picMk id="4" creationId="{390AAB49-852B-427E-A6A7-3A45AB9F74C3}"/>
          </ac:picMkLst>
        </pc:picChg>
        <pc:picChg chg="del mod ord">
          <ac:chgData name="Tyler Vander Meulen" userId="b2f1708b412cb0f7" providerId="LiveId" clId="{89D4C07E-CCFA-4AC4-8740-A956BD338E8D}" dt="2022-03-22T15:08:15.660" v="347" actId="478"/>
          <ac:picMkLst>
            <pc:docMk/>
            <pc:sldMk cId="1821166659" sldId="258"/>
            <ac:picMk id="5" creationId="{DF86FE37-3D5C-43C0-9EF1-402D269EEFC5}"/>
          </ac:picMkLst>
        </pc:picChg>
        <pc:picChg chg="add mod">
          <ac:chgData name="Tyler Vander Meulen" userId="b2f1708b412cb0f7" providerId="LiveId" clId="{89D4C07E-CCFA-4AC4-8740-A956BD338E8D}" dt="2022-03-22T15:04:25.460" v="321" actId="1076"/>
          <ac:picMkLst>
            <pc:docMk/>
            <pc:sldMk cId="1821166659" sldId="258"/>
            <ac:picMk id="6" creationId="{5B6D0FEF-F723-4355-8287-2159996B271D}"/>
          </ac:picMkLst>
        </pc:picChg>
      </pc:sldChg>
      <pc:sldChg chg="addSp delSp modSp mod">
        <pc:chgData name="Tyler Vander Meulen" userId="b2f1708b412cb0f7" providerId="LiveId" clId="{89D4C07E-CCFA-4AC4-8740-A956BD338E8D}" dt="2022-04-28T15:22:49.953" v="350" actId="20577"/>
        <pc:sldMkLst>
          <pc:docMk/>
          <pc:sldMk cId="355965028" sldId="259"/>
        </pc:sldMkLst>
        <pc:spChg chg="mod">
          <ac:chgData name="Tyler Vander Meulen" userId="b2f1708b412cb0f7" providerId="LiveId" clId="{89D4C07E-CCFA-4AC4-8740-A956BD338E8D}" dt="2022-04-28T15:22:49.953" v="350" actId="20577"/>
          <ac:spMkLst>
            <pc:docMk/>
            <pc:sldMk cId="355965028" sldId="259"/>
            <ac:spMk id="3" creationId="{8C6DAB62-ED00-4525-9597-46929E65F332}"/>
          </ac:spMkLst>
        </pc:spChg>
        <pc:spChg chg="add mod">
          <ac:chgData name="Tyler Vander Meulen" userId="b2f1708b412cb0f7" providerId="LiveId" clId="{89D4C07E-CCFA-4AC4-8740-A956BD338E8D}" dt="2022-03-22T15:07:56.667" v="342" actId="1076"/>
          <ac:spMkLst>
            <pc:docMk/>
            <pc:sldMk cId="355965028" sldId="259"/>
            <ac:spMk id="7" creationId="{64343BED-8AAE-490A-9401-11068822939B}"/>
          </ac:spMkLst>
        </pc:spChg>
        <pc:spChg chg="add mod">
          <ac:chgData name="Tyler Vander Meulen" userId="b2f1708b412cb0f7" providerId="LiveId" clId="{89D4C07E-CCFA-4AC4-8740-A956BD338E8D}" dt="2022-03-22T15:08:24.085" v="348" actId="1076"/>
          <ac:spMkLst>
            <pc:docMk/>
            <pc:sldMk cId="355965028" sldId="259"/>
            <ac:spMk id="8" creationId="{AE5F5A01-9C1E-4C9F-9465-EA779F7FE85D}"/>
          </ac:spMkLst>
        </pc:spChg>
        <pc:picChg chg="del">
          <ac:chgData name="Tyler Vander Meulen" userId="b2f1708b412cb0f7" providerId="LiveId" clId="{89D4C07E-CCFA-4AC4-8740-A956BD338E8D}" dt="2022-03-22T15:05:19.762" v="333" actId="478"/>
          <ac:picMkLst>
            <pc:docMk/>
            <pc:sldMk cId="355965028" sldId="259"/>
            <ac:picMk id="4" creationId="{8765379C-F066-408A-B967-C97E0C9B7778}"/>
          </ac:picMkLst>
        </pc:picChg>
        <pc:picChg chg="del mod ord">
          <ac:chgData name="Tyler Vander Meulen" userId="b2f1708b412cb0f7" providerId="LiveId" clId="{89D4C07E-CCFA-4AC4-8740-A956BD338E8D}" dt="2022-03-22T15:07:52.920" v="341" actId="478"/>
          <ac:picMkLst>
            <pc:docMk/>
            <pc:sldMk cId="355965028" sldId="259"/>
            <ac:picMk id="5" creationId="{95076150-D224-4FF7-99EB-6E8DF768DD44}"/>
          </ac:picMkLst>
        </pc:picChg>
        <pc:picChg chg="add mod">
          <ac:chgData name="Tyler Vander Meulen" userId="b2f1708b412cb0f7" providerId="LiveId" clId="{89D4C07E-CCFA-4AC4-8740-A956BD338E8D}" dt="2022-03-22T15:05:33.392" v="335" actId="1076"/>
          <ac:picMkLst>
            <pc:docMk/>
            <pc:sldMk cId="355965028" sldId="259"/>
            <ac:picMk id="6" creationId="{9135C660-A3A6-4118-B0C9-8C1DDF2D6E19}"/>
          </ac:picMkLst>
        </pc:picChg>
      </pc:sldChg>
      <pc:sldChg chg="addSp delSp modSp mod ord">
        <pc:chgData name="Tyler Vander Meulen" userId="b2f1708b412cb0f7" providerId="LiveId" clId="{89D4C07E-CCFA-4AC4-8740-A956BD338E8D}" dt="2022-04-28T19:15:59.155" v="1426" actId="403"/>
        <pc:sldMkLst>
          <pc:docMk/>
          <pc:sldMk cId="662292645" sldId="260"/>
        </pc:sldMkLst>
        <pc:spChg chg="mod">
          <ac:chgData name="Tyler Vander Meulen" userId="b2f1708b412cb0f7" providerId="LiveId" clId="{89D4C07E-CCFA-4AC4-8740-A956BD338E8D}" dt="2022-04-28T15:40:41.006" v="928" actId="20577"/>
          <ac:spMkLst>
            <pc:docMk/>
            <pc:sldMk cId="662292645" sldId="260"/>
            <ac:spMk id="2" creationId="{A693BF76-0E37-4E37-9D51-DD0CBB84BBC7}"/>
          </ac:spMkLst>
        </pc:spChg>
        <pc:spChg chg="add del mod">
          <ac:chgData name="Tyler Vander Meulen" userId="b2f1708b412cb0f7" providerId="LiveId" clId="{89D4C07E-CCFA-4AC4-8740-A956BD338E8D}" dt="2022-04-28T15:25:39.145" v="387"/>
          <ac:spMkLst>
            <pc:docMk/>
            <pc:sldMk cId="662292645" sldId="260"/>
            <ac:spMk id="3" creationId="{F819BF9B-675D-7DC5-F512-0CAD7C064F6C}"/>
          </ac:spMkLst>
        </pc:spChg>
        <pc:spChg chg="del">
          <ac:chgData name="Tyler Vander Meulen" userId="b2f1708b412cb0f7" providerId="LiveId" clId="{89D4C07E-CCFA-4AC4-8740-A956BD338E8D}" dt="2022-03-22T15:05:08.124" v="329"/>
          <ac:spMkLst>
            <pc:docMk/>
            <pc:sldMk cId="662292645" sldId="260"/>
            <ac:spMk id="3" creationId="{FE3A4299-05FE-4CAB-A4FD-899AE85F2E90}"/>
          </ac:spMkLst>
        </pc:spChg>
        <pc:spChg chg="add mod">
          <ac:chgData name="Tyler Vander Meulen" userId="b2f1708b412cb0f7" providerId="LiveId" clId="{89D4C07E-CCFA-4AC4-8740-A956BD338E8D}" dt="2022-04-28T19:15:59.155" v="1426" actId="403"/>
          <ac:spMkLst>
            <pc:docMk/>
            <pc:sldMk cId="662292645" sldId="260"/>
            <ac:spMk id="7" creationId="{62CE1C0E-C152-DBD5-CF8E-0B131F03641C}"/>
          </ac:spMkLst>
        </pc:spChg>
        <pc:spChg chg="add mod">
          <ac:chgData name="Tyler Vander Meulen" userId="b2f1708b412cb0f7" providerId="LiveId" clId="{89D4C07E-CCFA-4AC4-8740-A956BD338E8D}" dt="2022-03-22T15:08:08.229" v="346" actId="1076"/>
          <ac:spMkLst>
            <pc:docMk/>
            <pc:sldMk cId="662292645" sldId="260"/>
            <ac:spMk id="17" creationId="{9D4D641B-447F-4634-8EF3-D20E0C79864B}"/>
          </ac:spMkLst>
        </pc:spChg>
        <pc:spChg chg="add mod">
          <ac:chgData name="Tyler Vander Meulen" userId="b2f1708b412cb0f7" providerId="LiveId" clId="{89D4C07E-CCFA-4AC4-8740-A956BD338E8D}" dt="2022-03-22T15:06:45.143" v="338"/>
          <ac:spMkLst>
            <pc:docMk/>
            <pc:sldMk cId="662292645" sldId="260"/>
            <ac:spMk id="18" creationId="{BFBCB565-9C37-4320-82E8-BDB7A79B9673}"/>
          </ac:spMkLst>
        </pc:spChg>
        <pc:picChg chg="del">
          <ac:chgData name="Tyler Vander Meulen" userId="b2f1708b412cb0f7" providerId="LiveId" clId="{89D4C07E-CCFA-4AC4-8740-A956BD338E8D}" dt="2022-03-22T15:05:02.126" v="328" actId="478"/>
          <ac:picMkLst>
            <pc:docMk/>
            <pc:sldMk cId="662292645" sldId="260"/>
            <ac:picMk id="4" creationId="{83DBB6B1-D6C1-44B5-B2C3-FB7AE1523A72}"/>
          </ac:picMkLst>
        </pc:picChg>
        <pc:picChg chg="add del ord">
          <ac:chgData name="Tyler Vander Meulen" userId="b2f1708b412cb0f7" providerId="LiveId" clId="{89D4C07E-CCFA-4AC4-8740-A956BD338E8D}" dt="2022-03-22T15:08:04.918" v="345" actId="478"/>
          <ac:picMkLst>
            <pc:docMk/>
            <pc:sldMk cId="662292645" sldId="260"/>
            <ac:picMk id="5" creationId="{C3273FB9-4E2C-4C91-BFEC-9F868DA0EB63}"/>
          </ac:picMkLst>
        </pc:picChg>
        <pc:picChg chg="add mod">
          <ac:chgData name="Tyler Vander Meulen" userId="b2f1708b412cb0f7" providerId="LiveId" clId="{89D4C07E-CCFA-4AC4-8740-A956BD338E8D}" dt="2022-03-22T15:05:12.636" v="330" actId="1076"/>
          <ac:picMkLst>
            <pc:docMk/>
            <pc:sldMk cId="662292645" sldId="260"/>
            <ac:picMk id="6" creationId="{1B627065-CEF4-4D3A-A68B-DAB697DEA879}"/>
          </ac:picMkLst>
        </pc:picChg>
      </pc:sldChg>
      <pc:sldChg chg="new del">
        <pc:chgData name="Tyler Vander Meulen" userId="b2f1708b412cb0f7" providerId="LiveId" clId="{89D4C07E-CCFA-4AC4-8740-A956BD338E8D}" dt="2022-04-28T15:24:05.844" v="353" actId="47"/>
        <pc:sldMkLst>
          <pc:docMk/>
          <pc:sldMk cId="1851798855" sldId="261"/>
        </pc:sldMkLst>
      </pc:sldChg>
      <pc:sldChg chg="addSp modSp add mod ord">
        <pc:chgData name="Tyler Vander Meulen" userId="b2f1708b412cb0f7" providerId="LiveId" clId="{89D4C07E-CCFA-4AC4-8740-A956BD338E8D}" dt="2022-04-28T21:38:22.173" v="1782" actId="20577"/>
        <pc:sldMkLst>
          <pc:docMk/>
          <pc:sldMk cId="1852785613" sldId="262"/>
        </pc:sldMkLst>
        <pc:spChg chg="mod">
          <ac:chgData name="Tyler Vander Meulen" userId="b2f1708b412cb0f7" providerId="LiveId" clId="{89D4C07E-CCFA-4AC4-8740-A956BD338E8D}" dt="2022-04-28T21:38:22.173" v="1782" actId="20577"/>
          <ac:spMkLst>
            <pc:docMk/>
            <pc:sldMk cId="1852785613" sldId="262"/>
            <ac:spMk id="2" creationId="{A693BF76-0E37-4E37-9D51-DD0CBB84BBC7}"/>
          </ac:spMkLst>
        </pc:spChg>
        <pc:spChg chg="add mod">
          <ac:chgData name="Tyler Vander Meulen" userId="b2f1708b412cb0f7" providerId="LiveId" clId="{89D4C07E-CCFA-4AC4-8740-A956BD338E8D}" dt="2022-04-28T21:17:37.930" v="1752" actId="20577"/>
          <ac:spMkLst>
            <pc:docMk/>
            <pc:sldMk cId="1852785613" sldId="262"/>
            <ac:spMk id="3" creationId="{C2EDC286-8624-F2A1-383F-DC8320010693}"/>
          </ac:spMkLst>
        </pc:spChg>
      </pc:sldChg>
      <pc:sldChg chg="add">
        <pc:chgData name="Tyler Vander Meulen" userId="b2f1708b412cb0f7" providerId="LiveId" clId="{89D4C07E-CCFA-4AC4-8740-A956BD338E8D}" dt="2022-04-28T15:52:49.947" v="1368" actId="2890"/>
        <pc:sldMkLst>
          <pc:docMk/>
          <pc:sldMk cId="2774456170" sldId="263"/>
        </pc:sldMkLst>
      </pc:sldChg>
      <pc:sldChg chg="modSp add mod">
        <pc:chgData name="Tyler Vander Meulen" userId="b2f1708b412cb0f7" providerId="LiveId" clId="{89D4C07E-CCFA-4AC4-8740-A956BD338E8D}" dt="2022-04-28T21:38:26.815" v="1783" actId="20577"/>
        <pc:sldMkLst>
          <pc:docMk/>
          <pc:sldMk cId="1963823049" sldId="264"/>
        </pc:sldMkLst>
        <pc:spChg chg="mod">
          <ac:chgData name="Tyler Vander Meulen" userId="b2f1708b412cb0f7" providerId="LiveId" clId="{89D4C07E-CCFA-4AC4-8740-A956BD338E8D}" dt="2022-04-28T21:38:26.815" v="1783" actId="20577"/>
          <ac:spMkLst>
            <pc:docMk/>
            <pc:sldMk cId="1963823049" sldId="264"/>
            <ac:spMk id="2" creationId="{A693BF76-0E37-4E37-9D51-DD0CBB84BBC7}"/>
          </ac:spMkLst>
        </pc:spChg>
        <pc:spChg chg="mod">
          <ac:chgData name="Tyler Vander Meulen" userId="b2f1708b412cb0f7" providerId="LiveId" clId="{89D4C07E-CCFA-4AC4-8740-A956BD338E8D}" dt="2022-04-28T20:44:47.500" v="1602" actId="5793"/>
          <ac:spMkLst>
            <pc:docMk/>
            <pc:sldMk cId="1963823049" sldId="264"/>
            <ac:spMk id="3" creationId="{C2EDC286-8624-F2A1-383F-DC8320010693}"/>
          </ac:spMkLst>
        </pc:spChg>
      </pc:sldChg>
      <pc:sldChg chg="modSp add mod">
        <pc:chgData name="Tyler Vander Meulen" userId="b2f1708b412cb0f7" providerId="LiveId" clId="{89D4C07E-CCFA-4AC4-8740-A956BD338E8D}" dt="2022-04-28T21:38:29.762" v="1784" actId="20577"/>
        <pc:sldMkLst>
          <pc:docMk/>
          <pc:sldMk cId="1809341506" sldId="265"/>
        </pc:sldMkLst>
        <pc:spChg chg="mod">
          <ac:chgData name="Tyler Vander Meulen" userId="b2f1708b412cb0f7" providerId="LiveId" clId="{89D4C07E-CCFA-4AC4-8740-A956BD338E8D}" dt="2022-04-28T21:38:29.762" v="1784" actId="20577"/>
          <ac:spMkLst>
            <pc:docMk/>
            <pc:sldMk cId="1809341506" sldId="265"/>
            <ac:spMk id="2" creationId="{A693BF76-0E37-4E37-9D51-DD0CBB84BBC7}"/>
          </ac:spMkLst>
        </pc:spChg>
        <pc:spChg chg="mod">
          <ac:chgData name="Tyler Vander Meulen" userId="b2f1708b412cb0f7" providerId="LiveId" clId="{89D4C07E-CCFA-4AC4-8740-A956BD338E8D}" dt="2022-04-28T20:45:22.432" v="1639" actId="5793"/>
          <ac:spMkLst>
            <pc:docMk/>
            <pc:sldMk cId="1809341506" sldId="265"/>
            <ac:spMk id="3" creationId="{C2EDC286-8624-F2A1-383F-DC832001069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E023-1DEA-4234-AFED-E4889BA12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F4CA3A-84D8-4E0E-9B19-3B121DAE9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D05A7-01FC-4974-81A4-2F9CB6ACD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EC7E-14D1-46E4-8E57-718E0460692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A30AE-77D9-4A91-A71E-75F881EAC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49D01-DEF0-474B-BCB0-EFF5BF277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73BE-9103-4FCE-9BE5-83FAA219D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7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D9DFE-0FC7-4C93-9E33-BC2302016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FBA044-B793-400C-8F37-E81CA258E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DB9FF-DDBB-4148-9B53-3E76D877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EC7E-14D1-46E4-8E57-718E0460692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AC8D8-23F5-4FAD-8F1A-EA217BAA6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C262A-4DEC-47DF-AC8C-C375BBF4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73BE-9103-4FCE-9BE5-83FAA219D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6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04E84-A0A8-4915-ADED-05B3D0F2B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5E56E-8ED5-4EB1-9D2D-42DAF1FCC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47542-353D-4566-A548-DF20B45EB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EC7E-14D1-46E4-8E57-718E0460692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026-CF0B-4DE8-A1B3-92879C47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93C0F-198A-4525-8F60-C3D7EA5D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73BE-9103-4FCE-9BE5-83FAA219D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9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E60BA-A3D8-4AFF-9815-BB9D7C0E3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FB111-2709-4F79-905A-EB7BC17BE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61C5F-9B79-47DF-B8D5-694E1A31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EC7E-14D1-46E4-8E57-718E0460692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8738-8096-4C43-BF9A-80EA5B71A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FF0D1-7C2D-4F94-8663-4E8B16329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73BE-9103-4FCE-9BE5-83FAA219D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3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E25AA-4DDD-4954-BFB5-ECE9D63C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FAB9F-FAF9-4E53-9005-90B2BF4DB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D1ACD-4864-402D-96DA-34477B3D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EC7E-14D1-46E4-8E57-718E0460692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8DF19-4A97-450C-825E-097C45A7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B180E-221D-4DD5-BE34-8BEDA0BE5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73BE-9103-4FCE-9BE5-83FAA219D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8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8A7B0-15F2-4012-A1A8-06D546590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1F851-1EA3-4E7E-9312-7D44668E8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33F5C-0481-4597-BA9B-60159DA6D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E9AD2-52D9-48EC-99D3-812FC6F9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EC7E-14D1-46E4-8E57-718E0460692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C36D5-F7BB-4C73-BA25-EB7640B49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91558-CD69-4F85-A554-0947BB21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73BE-9103-4FCE-9BE5-83FAA219D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4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A043C-EA07-455D-858A-171AC6ACC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A2E05-BFF1-4C55-80BD-B58F6B6E1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E7C9F-C938-43A3-8D43-BEC50699F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CD8F8B-F7EC-4930-B46C-3824C668A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98B937-3613-407A-9954-9CB9640DB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51F282-F267-4D79-AA5C-6DCEAEEA7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EC7E-14D1-46E4-8E57-718E0460692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DE1046-0AB6-4532-881A-3AF649CA0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956D59-136E-49A8-A7E0-E9764A257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73BE-9103-4FCE-9BE5-83FAA219D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8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C71CD-F7E2-4292-B517-919C0526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CE33E8-178A-422C-9E1E-1724D99B3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EC7E-14D1-46E4-8E57-718E0460692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25820B-D9B1-40AB-B31B-5917BB82E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B4F13-68CB-44F2-A80A-7B89339A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73BE-9103-4FCE-9BE5-83FAA219D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9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F5B5B0-83F8-480F-BED0-DBBF6C887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EC7E-14D1-46E4-8E57-718E0460692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0E11D9-A795-4533-97D9-859116A5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EA5D9D-A887-4948-A1FD-6CF8F1FAF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73BE-9103-4FCE-9BE5-83FAA219D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4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584AF-964D-4765-B6D2-18C28C88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90973-9240-4E1F-B2A8-3F3DAA8EE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40C615-8D72-409D-8532-71B2EEF2E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051ED-DE2B-46C9-B45C-CCDEE3655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EC7E-14D1-46E4-8E57-718E0460692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8CA48-1D48-45D7-9710-7776A26A5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54D2E-063D-4E35-AA93-02AABF6D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73BE-9103-4FCE-9BE5-83FAA219D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2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5304C-4025-46C5-8A4B-92497F622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42EAB9-8B1B-4B96-B924-1C127310B1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84967-96A9-43F2-A005-72C1969BE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923C1-F55A-4EBA-829D-D2E0661D7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EC7E-14D1-46E4-8E57-718E0460692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09638-13A4-4232-9A79-8EB545BCC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17BA7-5B2D-4137-B3C4-BCE803798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73BE-9103-4FCE-9BE5-83FAA219D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F3A3AA-B1CE-47DF-91DD-0382AE285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9945-E415-4275-AFB9-F42397FE4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37A53-A621-483A-8A81-AF05736690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FEC7E-14D1-46E4-8E57-718E0460692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A53CD-41BA-4E46-864E-5C4BC2B98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30F47-A4D2-4AFA-97A9-577DF0CAB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B73BE-9103-4FCE-9BE5-83FAA219D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5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C8B11F9-68C5-43F4-9117-FB32EF89D9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F2FCBAA-62E1-4067-AB44-3175F3AB7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52519"/>
            <a:ext cx="7535357" cy="6505483"/>
          </a:xfrm>
          <a:custGeom>
            <a:avLst/>
            <a:gdLst>
              <a:gd name="connsiteX0" fmla="*/ 870790 w 7535357"/>
              <a:gd name="connsiteY0" fmla="*/ 6324367 h 6505483"/>
              <a:gd name="connsiteX1" fmla="*/ 887365 w 7535357"/>
              <a:gd name="connsiteY1" fmla="*/ 6353077 h 6505483"/>
              <a:gd name="connsiteX2" fmla="*/ 941227 w 7535357"/>
              <a:gd name="connsiteY2" fmla="*/ 6446366 h 6505483"/>
              <a:gd name="connsiteX3" fmla="*/ 975359 w 7535357"/>
              <a:gd name="connsiteY3" fmla="*/ 6505483 h 6505483"/>
              <a:gd name="connsiteX4" fmla="*/ 968986 w 7535357"/>
              <a:gd name="connsiteY4" fmla="*/ 6505483 h 6505483"/>
              <a:gd name="connsiteX5" fmla="*/ 2633174 w 7535357"/>
              <a:gd name="connsiteY5" fmla="*/ 2601984 h 6505483"/>
              <a:gd name="connsiteX6" fmla="*/ 5550429 w 7535357"/>
              <a:gd name="connsiteY6" fmla="*/ 2609297 h 6505483"/>
              <a:gd name="connsiteX7" fmla="*/ 6003423 w 7535357"/>
              <a:gd name="connsiteY7" fmla="*/ 2865446 h 6505483"/>
              <a:gd name="connsiteX8" fmla="*/ 7465225 w 7535357"/>
              <a:gd name="connsiteY8" fmla="*/ 5397364 h 6505483"/>
              <a:gd name="connsiteX9" fmla="*/ 7463717 w 7535357"/>
              <a:gd name="connsiteY9" fmla="*/ 5923211 h 6505483"/>
              <a:gd name="connsiteX10" fmla="*/ 7159062 w 7535357"/>
              <a:gd name="connsiteY10" fmla="*/ 6451662 h 6505483"/>
              <a:gd name="connsiteX11" fmla="*/ 7128035 w 7535357"/>
              <a:gd name="connsiteY11" fmla="*/ 6505483 h 6505483"/>
              <a:gd name="connsiteX12" fmla="*/ 1073039 w 7535357"/>
              <a:gd name="connsiteY12" fmla="*/ 6505483 h 6505483"/>
              <a:gd name="connsiteX13" fmla="*/ 986766 w 7535357"/>
              <a:gd name="connsiteY13" fmla="*/ 6356056 h 6505483"/>
              <a:gd name="connsiteX14" fmla="*/ 729452 w 7535357"/>
              <a:gd name="connsiteY14" fmla="*/ 5910374 h 6505483"/>
              <a:gd name="connsiteX15" fmla="*/ 734117 w 7535357"/>
              <a:gd name="connsiteY15" fmla="*/ 5389995 h 6505483"/>
              <a:gd name="connsiteX16" fmla="*/ 2186411 w 7535357"/>
              <a:gd name="connsiteY16" fmla="*/ 2859923 h 6505483"/>
              <a:gd name="connsiteX17" fmla="*/ 2633174 w 7535357"/>
              <a:gd name="connsiteY17" fmla="*/ 2601984 h 6505483"/>
              <a:gd name="connsiteX18" fmla="*/ 631805 w 7535357"/>
              <a:gd name="connsiteY18" fmla="*/ 1616850 h 6505483"/>
              <a:gd name="connsiteX19" fmla="*/ 1562676 w 7535357"/>
              <a:gd name="connsiteY19" fmla="*/ 1616850 h 6505483"/>
              <a:gd name="connsiteX20" fmla="*/ 1705423 w 7535357"/>
              <a:gd name="connsiteY20" fmla="*/ 1700980 h 6505483"/>
              <a:gd name="connsiteX21" fmla="*/ 2171863 w 7535357"/>
              <a:gd name="connsiteY21" fmla="*/ 2504221 h 6505483"/>
              <a:gd name="connsiteX22" fmla="*/ 2171863 w 7535357"/>
              <a:gd name="connsiteY22" fmla="*/ 2668475 h 6505483"/>
              <a:gd name="connsiteX23" fmla="*/ 1705423 w 7535357"/>
              <a:gd name="connsiteY23" fmla="*/ 3471716 h 6505483"/>
              <a:gd name="connsiteX24" fmla="*/ 1562676 w 7535357"/>
              <a:gd name="connsiteY24" fmla="*/ 3555846 h 6505483"/>
              <a:gd name="connsiteX25" fmla="*/ 631805 w 7535357"/>
              <a:gd name="connsiteY25" fmla="*/ 3555846 h 6505483"/>
              <a:gd name="connsiteX26" fmla="*/ 487048 w 7535357"/>
              <a:gd name="connsiteY26" fmla="*/ 3471716 h 6505483"/>
              <a:gd name="connsiteX27" fmla="*/ 22618 w 7535357"/>
              <a:gd name="connsiteY27" fmla="*/ 2668475 h 6505483"/>
              <a:gd name="connsiteX28" fmla="*/ 22618 w 7535357"/>
              <a:gd name="connsiteY28" fmla="*/ 2504221 h 6505483"/>
              <a:gd name="connsiteX29" fmla="*/ 487048 w 7535357"/>
              <a:gd name="connsiteY29" fmla="*/ 1700980 h 6505483"/>
              <a:gd name="connsiteX30" fmla="*/ 631805 w 7535357"/>
              <a:gd name="connsiteY30" fmla="*/ 1616850 h 6505483"/>
              <a:gd name="connsiteX31" fmla="*/ 2438663 w 7535357"/>
              <a:gd name="connsiteY31" fmla="*/ 0 h 6505483"/>
              <a:gd name="connsiteX32" fmla="*/ 3658537 w 7535357"/>
              <a:gd name="connsiteY32" fmla="*/ 0 h 6505483"/>
              <a:gd name="connsiteX33" fmla="*/ 3832803 w 7535357"/>
              <a:gd name="connsiteY33" fmla="*/ 96870 h 6505483"/>
              <a:gd name="connsiteX34" fmla="*/ 4442740 w 7535357"/>
              <a:gd name="connsiteY34" fmla="*/ 1140907 h 6505483"/>
              <a:gd name="connsiteX35" fmla="*/ 4442740 w 7535357"/>
              <a:gd name="connsiteY35" fmla="*/ 1341821 h 6505483"/>
              <a:gd name="connsiteX36" fmla="*/ 3832803 w 7535357"/>
              <a:gd name="connsiteY36" fmla="*/ 2385858 h 6505483"/>
              <a:gd name="connsiteX37" fmla="*/ 3658537 w 7535357"/>
              <a:gd name="connsiteY37" fmla="*/ 2482727 h 6505483"/>
              <a:gd name="connsiteX38" fmla="*/ 2438663 w 7535357"/>
              <a:gd name="connsiteY38" fmla="*/ 2482727 h 6505483"/>
              <a:gd name="connsiteX39" fmla="*/ 2264396 w 7535357"/>
              <a:gd name="connsiteY39" fmla="*/ 2385858 h 6505483"/>
              <a:gd name="connsiteX40" fmla="*/ 1654460 w 7535357"/>
              <a:gd name="connsiteY40" fmla="*/ 1341821 h 6505483"/>
              <a:gd name="connsiteX41" fmla="*/ 1654460 w 7535357"/>
              <a:gd name="connsiteY41" fmla="*/ 1140907 h 6505483"/>
              <a:gd name="connsiteX42" fmla="*/ 2264396 w 7535357"/>
              <a:gd name="connsiteY42" fmla="*/ 96870 h 6505483"/>
              <a:gd name="connsiteX43" fmla="*/ 2438663 w 7535357"/>
              <a:gd name="connsiteY43" fmla="*/ 0 h 650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7535357" h="6505483">
                <a:moveTo>
                  <a:pt x="870790" y="6324367"/>
                </a:moveTo>
                <a:lnTo>
                  <a:pt x="887365" y="6353077"/>
                </a:lnTo>
                <a:cubicBezTo>
                  <a:pt x="904174" y="6382190"/>
                  <a:pt x="922103" y="6413242"/>
                  <a:pt x="941227" y="6446366"/>
                </a:cubicBezTo>
                <a:lnTo>
                  <a:pt x="975359" y="6505483"/>
                </a:lnTo>
                <a:lnTo>
                  <a:pt x="968986" y="6505483"/>
                </a:lnTo>
                <a:close/>
                <a:moveTo>
                  <a:pt x="2633174" y="2601984"/>
                </a:moveTo>
                <a:cubicBezTo>
                  <a:pt x="2633174" y="2601984"/>
                  <a:pt x="2633174" y="2601984"/>
                  <a:pt x="5550429" y="2609297"/>
                </a:cubicBezTo>
                <a:cubicBezTo>
                  <a:pt x="5736287" y="2604071"/>
                  <a:pt x="5911862" y="2706860"/>
                  <a:pt x="6003423" y="2865446"/>
                </a:cubicBezTo>
                <a:cubicBezTo>
                  <a:pt x="6003423" y="2865446"/>
                  <a:pt x="6003423" y="2865446"/>
                  <a:pt x="7465225" y="5397364"/>
                </a:cubicBezTo>
                <a:cubicBezTo>
                  <a:pt x="7559943" y="5561419"/>
                  <a:pt x="7558015" y="5759398"/>
                  <a:pt x="7463717" y="5923211"/>
                </a:cubicBezTo>
                <a:cubicBezTo>
                  <a:pt x="7463717" y="5923211"/>
                  <a:pt x="7463717" y="5923211"/>
                  <a:pt x="7159062" y="6451662"/>
                </a:cubicBezTo>
                <a:lnTo>
                  <a:pt x="7128035" y="6505483"/>
                </a:lnTo>
                <a:lnTo>
                  <a:pt x="1073039" y="6505483"/>
                </a:lnTo>
                <a:lnTo>
                  <a:pt x="986766" y="6356056"/>
                </a:lnTo>
                <a:cubicBezTo>
                  <a:pt x="906468" y="6216974"/>
                  <a:pt x="820815" y="6068620"/>
                  <a:pt x="729452" y="5910374"/>
                </a:cubicBezTo>
                <a:cubicBezTo>
                  <a:pt x="637892" y="5751787"/>
                  <a:pt x="636662" y="5548340"/>
                  <a:pt x="734117" y="5389995"/>
                </a:cubicBezTo>
                <a:cubicBezTo>
                  <a:pt x="734117" y="5389995"/>
                  <a:pt x="734117" y="5389995"/>
                  <a:pt x="2186411" y="2859923"/>
                </a:cubicBezTo>
                <a:cubicBezTo>
                  <a:pt x="2275261" y="2699254"/>
                  <a:pt x="2449608" y="2598596"/>
                  <a:pt x="2633174" y="2601984"/>
                </a:cubicBezTo>
                <a:close/>
                <a:moveTo>
                  <a:pt x="631805" y="1616850"/>
                </a:moveTo>
                <a:cubicBezTo>
                  <a:pt x="631805" y="1616850"/>
                  <a:pt x="631805" y="1616850"/>
                  <a:pt x="1562676" y="1616850"/>
                </a:cubicBezTo>
                <a:cubicBezTo>
                  <a:pt x="1620981" y="1616850"/>
                  <a:pt x="1677276" y="1648900"/>
                  <a:pt x="1705423" y="1700980"/>
                </a:cubicBezTo>
                <a:cubicBezTo>
                  <a:pt x="1705423" y="1700980"/>
                  <a:pt x="1705423" y="1700980"/>
                  <a:pt x="2171863" y="2504221"/>
                </a:cubicBezTo>
                <a:cubicBezTo>
                  <a:pt x="2202021" y="2554299"/>
                  <a:pt x="2202021" y="2618398"/>
                  <a:pt x="2171863" y="2668475"/>
                </a:cubicBezTo>
                <a:cubicBezTo>
                  <a:pt x="2171863" y="2668475"/>
                  <a:pt x="2171863" y="2668475"/>
                  <a:pt x="1705423" y="3471716"/>
                </a:cubicBezTo>
                <a:cubicBezTo>
                  <a:pt x="1677276" y="3523797"/>
                  <a:pt x="1620981" y="3555846"/>
                  <a:pt x="1562676" y="3555846"/>
                </a:cubicBezTo>
                <a:cubicBezTo>
                  <a:pt x="1562676" y="3555846"/>
                  <a:pt x="1562676" y="3555846"/>
                  <a:pt x="631805" y="3555846"/>
                </a:cubicBezTo>
                <a:cubicBezTo>
                  <a:pt x="571490" y="3555846"/>
                  <a:pt x="517206" y="3523797"/>
                  <a:pt x="487048" y="3471716"/>
                </a:cubicBezTo>
                <a:cubicBezTo>
                  <a:pt x="487048" y="3471716"/>
                  <a:pt x="487048" y="3471716"/>
                  <a:pt x="22618" y="2668475"/>
                </a:cubicBezTo>
                <a:cubicBezTo>
                  <a:pt x="-7540" y="2618398"/>
                  <a:pt x="-7540" y="2554299"/>
                  <a:pt x="22618" y="2504221"/>
                </a:cubicBezTo>
                <a:cubicBezTo>
                  <a:pt x="22618" y="2504221"/>
                  <a:pt x="22618" y="2504221"/>
                  <a:pt x="487048" y="1700980"/>
                </a:cubicBezTo>
                <a:cubicBezTo>
                  <a:pt x="517206" y="1648900"/>
                  <a:pt x="571490" y="1616850"/>
                  <a:pt x="631805" y="1616850"/>
                </a:cubicBezTo>
                <a:close/>
                <a:moveTo>
                  <a:pt x="2438663" y="0"/>
                </a:moveTo>
                <a:cubicBezTo>
                  <a:pt x="3658537" y="0"/>
                  <a:pt x="3658537" y="0"/>
                  <a:pt x="3658537" y="0"/>
                </a:cubicBezTo>
                <a:cubicBezTo>
                  <a:pt x="3720256" y="0"/>
                  <a:pt x="3800129" y="43054"/>
                  <a:pt x="3832803" y="96870"/>
                </a:cubicBezTo>
                <a:cubicBezTo>
                  <a:pt x="4442740" y="1140907"/>
                  <a:pt x="4442740" y="1140907"/>
                  <a:pt x="4442740" y="1140907"/>
                </a:cubicBezTo>
                <a:cubicBezTo>
                  <a:pt x="4471785" y="1198311"/>
                  <a:pt x="4471785" y="1284417"/>
                  <a:pt x="4442740" y="1341821"/>
                </a:cubicBezTo>
                <a:cubicBezTo>
                  <a:pt x="3832803" y="2385858"/>
                  <a:pt x="3832803" y="2385858"/>
                  <a:pt x="3832803" y="2385858"/>
                </a:cubicBezTo>
                <a:cubicBezTo>
                  <a:pt x="3800129" y="2439675"/>
                  <a:pt x="3720256" y="2482727"/>
                  <a:pt x="3658537" y="2482727"/>
                </a:cubicBezTo>
                <a:lnTo>
                  <a:pt x="2438663" y="2482727"/>
                </a:lnTo>
                <a:cubicBezTo>
                  <a:pt x="2373313" y="2482727"/>
                  <a:pt x="2293441" y="2439675"/>
                  <a:pt x="2264396" y="2385858"/>
                </a:cubicBezTo>
                <a:cubicBezTo>
                  <a:pt x="1654460" y="1341821"/>
                  <a:pt x="1654460" y="1341821"/>
                  <a:pt x="1654460" y="1341821"/>
                </a:cubicBezTo>
                <a:cubicBezTo>
                  <a:pt x="1621784" y="1284417"/>
                  <a:pt x="1621784" y="1198311"/>
                  <a:pt x="1654460" y="1140907"/>
                </a:cubicBezTo>
                <a:cubicBezTo>
                  <a:pt x="2264396" y="96870"/>
                  <a:pt x="2264396" y="96870"/>
                  <a:pt x="2264396" y="96870"/>
                </a:cubicBezTo>
                <a:cubicBezTo>
                  <a:pt x="2293441" y="43054"/>
                  <a:pt x="2373313" y="0"/>
                  <a:pt x="2438663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E8BE23-2BE9-4752-9D8E-96E08F558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5485" y="5035570"/>
            <a:ext cx="4350950" cy="1469911"/>
          </a:xfrm>
        </p:spPr>
        <p:txBody>
          <a:bodyPr>
            <a:normAutofit/>
          </a:bodyPr>
          <a:lstStyle/>
          <a:p>
            <a:r>
              <a:rPr lang="en-US" sz="1900" dirty="0"/>
              <a:t>CEO – Brian Friederichs</a:t>
            </a:r>
          </a:p>
          <a:p>
            <a:pPr algn="r"/>
            <a:r>
              <a:rPr lang="en-US" sz="1900" dirty="0"/>
              <a:t>VP Partnerships – Tyler Vander Meulen</a:t>
            </a:r>
          </a:p>
        </p:txBody>
      </p:sp>
      <p:pic>
        <p:nvPicPr>
          <p:cNvPr id="4" name="Picture 3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D5BF6658-C44E-4EBE-B324-C1BB491DC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321" y="1233182"/>
            <a:ext cx="1984229" cy="692172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08FE5F5-7A83-40DE-A2C9-8D63B0D7F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761" y="4932647"/>
            <a:ext cx="4828836" cy="10864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6D6D81-F65E-4C42-8705-E4419B2C4F32}"/>
              </a:ext>
            </a:extLst>
          </p:cNvPr>
          <p:cNvSpPr txBox="1"/>
          <p:nvPr/>
        </p:nvSpPr>
        <p:spPr>
          <a:xfrm>
            <a:off x="6702804" y="822121"/>
            <a:ext cx="40128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Welcome!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A294E3-CF17-4E9F-83AF-5E94DAA1DB17}"/>
              </a:ext>
            </a:extLst>
          </p:cNvPr>
          <p:cNvSpPr txBox="1"/>
          <p:nvPr/>
        </p:nvSpPr>
        <p:spPr>
          <a:xfrm>
            <a:off x="7246733" y="2143854"/>
            <a:ext cx="47746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Founded in 2009 by Brian Friederichs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Strong membership base is foundation to long-term club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Dynamic approach to membership sales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Proven sales and lead-gen methods, tailored to each client club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Entire team approach to ensure success</a:t>
            </a:r>
          </a:p>
        </p:txBody>
      </p:sp>
    </p:spTree>
    <p:extLst>
      <p:ext uri="{BB962C8B-B14F-4D97-AF65-F5344CB8AC3E}">
        <p14:creationId xmlns:p14="http://schemas.microsoft.com/office/powerpoint/2010/main" val="3495763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04C60-1595-45AF-831B-D692C4DAC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COVID + CLUBS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054394-CD67-4830-9B5D-34050CED4E10}"/>
              </a:ext>
            </a:extLst>
          </p:cNvPr>
          <p:cNvSpPr/>
          <p:nvPr/>
        </p:nvSpPr>
        <p:spPr>
          <a:xfrm>
            <a:off x="11785600" y="0"/>
            <a:ext cx="406400" cy="6858000"/>
          </a:xfrm>
          <a:prstGeom prst="rect">
            <a:avLst/>
          </a:prstGeom>
          <a:solidFill>
            <a:srgbClr val="43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3568EB-0020-4CA2-A4C6-F17D113697EC}"/>
              </a:ext>
            </a:extLst>
          </p:cNvPr>
          <p:cNvSpPr/>
          <p:nvPr/>
        </p:nvSpPr>
        <p:spPr>
          <a:xfrm>
            <a:off x="0" y="0"/>
            <a:ext cx="4064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A865FE-64A6-4C44-AE63-5B83D58E1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138" y="5669844"/>
            <a:ext cx="3645724" cy="823031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25A5F2-20C8-217B-D48C-5E2428391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59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Many clubs benefited from a large increase of membership applications (50-100%) year over year, without changing a thing - little to no leisure activity competition in play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COVID club boom has created a sense of security and success for a majority of clubs – “The Golden Era “# of rounds of golf for existing member has increased 25-30%, creating illusion of full tee sheet and “capped” membership base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68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3BF76-0E37-4E37-9D51-DD0CBB84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COVID + CLUBS DATA (1)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B627065-CEF4-4D3A-A68B-DAB697DEA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3137" y="5669844"/>
            <a:ext cx="3645724" cy="82303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D4D641B-447F-4634-8EF3-D20E0C79864B}"/>
              </a:ext>
            </a:extLst>
          </p:cNvPr>
          <p:cNvSpPr/>
          <p:nvPr/>
        </p:nvSpPr>
        <p:spPr>
          <a:xfrm>
            <a:off x="11785598" y="12838"/>
            <a:ext cx="406400" cy="6858000"/>
          </a:xfrm>
          <a:prstGeom prst="rect">
            <a:avLst/>
          </a:prstGeom>
          <a:solidFill>
            <a:srgbClr val="43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BCB565-9C37-4320-82E8-BDB7A79B9673}"/>
              </a:ext>
            </a:extLst>
          </p:cNvPr>
          <p:cNvSpPr/>
          <p:nvPr/>
        </p:nvSpPr>
        <p:spPr>
          <a:xfrm>
            <a:off x="0" y="0"/>
            <a:ext cx="4064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EDC286-8624-F2A1-383F-DC8320010693}"/>
              </a:ext>
            </a:extLst>
          </p:cNvPr>
          <p:cNvSpPr txBox="1"/>
          <p:nvPr/>
        </p:nvSpPr>
        <p:spPr>
          <a:xfrm>
            <a:off x="1138697" y="1595153"/>
            <a:ext cx="960209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</a:rPr>
              <a:t>Top Lead Sources </a:t>
            </a:r>
          </a:p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</a:rPr>
              <a:t>1. Member Referral Programs – 26%</a:t>
            </a:r>
          </a:p>
          <a:p>
            <a:r>
              <a:rPr lang="en-US" sz="2800" b="0" i="0" dirty="0">
                <a:solidFill>
                  <a:schemeClr val="bg1"/>
                </a:solidFill>
                <a:effectLst/>
              </a:rPr>
              <a:t>2. Realtor Referral Program – 12% </a:t>
            </a:r>
          </a:p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</a:rPr>
              <a:t>3. Online Marketing Campaigns – </a:t>
            </a:r>
            <a:r>
              <a:rPr lang="en-US" sz="2800" dirty="0">
                <a:solidFill>
                  <a:schemeClr val="bg1"/>
                </a:solidFill>
              </a:rPr>
              <a:t>11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%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</a:rPr>
              <a:t>4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. Employee Referral Program – 3%</a:t>
            </a:r>
            <a:b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. Reinstatement Program – 3%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8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3BF76-0E37-4E37-9D51-DD0CBB84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COVID + CLUBS DATA (2)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B627065-CEF4-4D3A-A68B-DAB697DEA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3137" y="5669844"/>
            <a:ext cx="3645724" cy="82303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D4D641B-447F-4634-8EF3-D20E0C79864B}"/>
              </a:ext>
            </a:extLst>
          </p:cNvPr>
          <p:cNvSpPr/>
          <p:nvPr/>
        </p:nvSpPr>
        <p:spPr>
          <a:xfrm>
            <a:off x="11785598" y="12838"/>
            <a:ext cx="406400" cy="6858000"/>
          </a:xfrm>
          <a:prstGeom prst="rect">
            <a:avLst/>
          </a:prstGeom>
          <a:solidFill>
            <a:srgbClr val="43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BCB565-9C37-4320-82E8-BDB7A79B9673}"/>
              </a:ext>
            </a:extLst>
          </p:cNvPr>
          <p:cNvSpPr/>
          <p:nvPr/>
        </p:nvSpPr>
        <p:spPr>
          <a:xfrm>
            <a:off x="0" y="0"/>
            <a:ext cx="4064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EDC286-8624-F2A1-383F-DC8320010693}"/>
              </a:ext>
            </a:extLst>
          </p:cNvPr>
          <p:cNvSpPr txBox="1"/>
          <p:nvPr/>
        </p:nvSpPr>
        <p:spPr>
          <a:xfrm>
            <a:off x="1138697" y="1595153"/>
            <a:ext cx="96020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</a:rPr>
              <a:t>Top Closed Won Reasons</a:t>
            </a:r>
          </a:p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</a:rPr>
              <a:t>1. Have friends that are members – 24%</a:t>
            </a:r>
          </a:p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</a:rPr>
              <a:t>2. Loved club facilities – 23%</a:t>
            </a:r>
          </a:p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</a:rPr>
              <a:t>3. Great golf course – 22%</a:t>
            </a:r>
          </a:p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</a:rPr>
              <a:t>4. Recently moved to area – 10%</a:t>
            </a:r>
          </a:p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</a:rPr>
              <a:t>5. Activities for family – 9%</a:t>
            </a:r>
          </a:p>
          <a:p>
            <a:pPr algn="l"/>
            <a:b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sz="2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US" sz="2800" b="0" i="0" dirty="0">
              <a:solidFill>
                <a:schemeClr val="bg1"/>
              </a:solidFill>
              <a:effectLst/>
            </a:endParaRP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382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3BF76-0E37-4E37-9D51-DD0CBB84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COVID + CLUBS DATA (3)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B627065-CEF4-4D3A-A68B-DAB697DEA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3137" y="5669844"/>
            <a:ext cx="3645724" cy="82303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D4D641B-447F-4634-8EF3-D20E0C79864B}"/>
              </a:ext>
            </a:extLst>
          </p:cNvPr>
          <p:cNvSpPr/>
          <p:nvPr/>
        </p:nvSpPr>
        <p:spPr>
          <a:xfrm>
            <a:off x="11785598" y="12838"/>
            <a:ext cx="406400" cy="6858000"/>
          </a:xfrm>
          <a:prstGeom prst="rect">
            <a:avLst/>
          </a:prstGeom>
          <a:solidFill>
            <a:srgbClr val="43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BCB565-9C37-4320-82E8-BDB7A79B9673}"/>
              </a:ext>
            </a:extLst>
          </p:cNvPr>
          <p:cNvSpPr/>
          <p:nvPr/>
        </p:nvSpPr>
        <p:spPr>
          <a:xfrm>
            <a:off x="0" y="0"/>
            <a:ext cx="4064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EDC286-8624-F2A1-383F-DC8320010693}"/>
              </a:ext>
            </a:extLst>
          </p:cNvPr>
          <p:cNvSpPr txBox="1"/>
          <p:nvPr/>
        </p:nvSpPr>
        <p:spPr>
          <a:xfrm>
            <a:off x="1138697" y="1595153"/>
            <a:ext cx="960209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</a:rPr>
              <a:t>Top Closed Lost Reasons</a:t>
            </a:r>
          </a:p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</a:rPr>
              <a:t>1. Gone cold – 29%</a:t>
            </a:r>
          </a:p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</a:rPr>
              <a:t>2. Not the right time – 27%</a:t>
            </a:r>
          </a:p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</a:rPr>
              <a:t>3. Too expensive – 16%</a:t>
            </a:r>
          </a:p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</a:rPr>
              <a:t>4. Joined a different club – 8%</a:t>
            </a:r>
          </a:p>
          <a:p>
            <a:pPr algn="l"/>
            <a:r>
              <a:rPr lang="en-US" sz="2800" b="0" i="0" dirty="0">
                <a:solidFill>
                  <a:schemeClr val="bg1"/>
                </a:solidFill>
                <a:effectLst/>
              </a:rPr>
              <a:t>5. Won't use the club enough – 7%</a:t>
            </a:r>
          </a:p>
          <a:p>
            <a:pPr algn="l"/>
            <a:endParaRPr lang="en-US" sz="2800" b="0" i="0" dirty="0">
              <a:solidFill>
                <a:schemeClr val="bg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4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E442-2B72-4ADB-86EE-37DB33AE2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TRENDS &amp; SUCCESSES IN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93AF0-95CC-4817-A6B5-05A4AA8E7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Competition for leisure activities is back</a:t>
            </a:r>
          </a:p>
          <a:p>
            <a:r>
              <a:rPr lang="en-US" dirty="0">
                <a:solidFill>
                  <a:schemeClr val="bg1"/>
                </a:solidFill>
              </a:rPr>
              <a:t>Unless IF’s 5k or higher, attrition rates will increase in next 12-24 months</a:t>
            </a:r>
          </a:p>
          <a:p>
            <a:r>
              <a:rPr lang="en-US" dirty="0">
                <a:solidFill>
                  <a:schemeClr val="bg1"/>
                </a:solidFill>
              </a:rPr>
              <a:t>Continue to sell and bank capital funds</a:t>
            </a:r>
          </a:p>
          <a:p>
            <a:r>
              <a:rPr lang="en-US" dirty="0">
                <a:solidFill>
                  <a:schemeClr val="bg1"/>
                </a:solidFill>
              </a:rPr>
              <a:t>Did your club take full advantage of increase in inquiries?</a:t>
            </a:r>
          </a:p>
          <a:p>
            <a:r>
              <a:rPr lang="en-US" dirty="0">
                <a:solidFill>
                  <a:schemeClr val="bg1"/>
                </a:solidFill>
              </a:rPr>
              <a:t>A need to develop and define cap/waitlist processes</a:t>
            </a:r>
          </a:p>
          <a:p>
            <a:r>
              <a:rPr lang="en-US" dirty="0">
                <a:solidFill>
                  <a:schemeClr val="bg1"/>
                </a:solidFill>
              </a:rPr>
              <a:t>Consolidating categories = forced attrition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6D0FEF-F723-4355-8287-2159996B2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817" y="5665414"/>
            <a:ext cx="3648364" cy="82270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7ACBE69-9D07-4D0C-8B81-A73CA19684E7}"/>
              </a:ext>
            </a:extLst>
          </p:cNvPr>
          <p:cNvSpPr/>
          <p:nvPr/>
        </p:nvSpPr>
        <p:spPr>
          <a:xfrm>
            <a:off x="11785600" y="0"/>
            <a:ext cx="406400" cy="6858000"/>
          </a:xfrm>
          <a:prstGeom prst="rect">
            <a:avLst/>
          </a:prstGeom>
          <a:solidFill>
            <a:srgbClr val="43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8D90B-413C-43E8-8391-09A25CDE9840}"/>
              </a:ext>
            </a:extLst>
          </p:cNvPr>
          <p:cNvSpPr/>
          <p:nvPr/>
        </p:nvSpPr>
        <p:spPr>
          <a:xfrm>
            <a:off x="0" y="0"/>
            <a:ext cx="4064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6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3BF76-0E37-4E37-9D51-DD0CBB84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PITFALLS TO AVOID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B627065-CEF4-4D3A-A68B-DAB697DEA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3137" y="5669844"/>
            <a:ext cx="3645724" cy="82303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D4D641B-447F-4634-8EF3-D20E0C79864B}"/>
              </a:ext>
            </a:extLst>
          </p:cNvPr>
          <p:cNvSpPr/>
          <p:nvPr/>
        </p:nvSpPr>
        <p:spPr>
          <a:xfrm>
            <a:off x="11785598" y="12838"/>
            <a:ext cx="406400" cy="6858000"/>
          </a:xfrm>
          <a:prstGeom prst="rect">
            <a:avLst/>
          </a:prstGeom>
          <a:solidFill>
            <a:srgbClr val="43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BCB565-9C37-4320-82E8-BDB7A79B9673}"/>
              </a:ext>
            </a:extLst>
          </p:cNvPr>
          <p:cNvSpPr/>
          <p:nvPr/>
        </p:nvSpPr>
        <p:spPr>
          <a:xfrm>
            <a:off x="0" y="0"/>
            <a:ext cx="4064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CE1C0E-C152-DBD5-CF8E-0B131F03641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>
                <a:solidFill>
                  <a:schemeClr val="bg1"/>
                </a:solidFill>
              </a:rPr>
              <a:t>Remain stagnant/not hyper-focused on selling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Not developing a full membership and proper waitlist procedures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Appropriate out-bound lead-generators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Resist the </a:t>
            </a:r>
            <a:r>
              <a:rPr lang="en-US" sz="3200" dirty="0">
                <a:solidFill>
                  <a:schemeClr val="bg1"/>
                </a:solidFill>
              </a:rPr>
              <a:t>urge</a:t>
            </a:r>
            <a:r>
              <a:rPr lang="en-US" sz="2800" dirty="0">
                <a:solidFill>
                  <a:schemeClr val="bg1"/>
                </a:solidFill>
              </a:rPr>
              <a:t> to take on large capital projects resulting in debt</a:t>
            </a:r>
          </a:p>
        </p:txBody>
      </p:sp>
    </p:spTree>
    <p:extLst>
      <p:ext uri="{BB962C8B-B14F-4D97-AF65-F5344CB8AC3E}">
        <p14:creationId xmlns:p14="http://schemas.microsoft.com/office/powerpoint/2010/main" val="66229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3BF76-0E37-4E37-9D51-DD0CBB84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B627065-CEF4-4D3A-A68B-DAB697DEA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3137" y="5669844"/>
            <a:ext cx="3645724" cy="82303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D4D641B-447F-4634-8EF3-D20E0C79864B}"/>
              </a:ext>
            </a:extLst>
          </p:cNvPr>
          <p:cNvSpPr/>
          <p:nvPr/>
        </p:nvSpPr>
        <p:spPr>
          <a:xfrm>
            <a:off x="11785598" y="12838"/>
            <a:ext cx="406400" cy="6858000"/>
          </a:xfrm>
          <a:prstGeom prst="rect">
            <a:avLst/>
          </a:prstGeom>
          <a:solidFill>
            <a:srgbClr val="43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BCB565-9C37-4320-82E8-BDB7A79B9673}"/>
              </a:ext>
            </a:extLst>
          </p:cNvPr>
          <p:cNvSpPr/>
          <p:nvPr/>
        </p:nvSpPr>
        <p:spPr>
          <a:xfrm>
            <a:off x="0" y="0"/>
            <a:ext cx="4064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56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6F7A8-BE8B-40C0-9E29-86D7A8AB1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Contact us today!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DAB62-ED00-4525-9597-46929E65F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Contact Capstone Hospitality to receive a risk-free, no obligation, complimentary club assessment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Tyler Vander Meulen – VP | Partnerships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E: tyler@capstone-hospitality.com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P: 734-223-1813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35C660-A3A6-4118-B0C9-8C1DDF2D6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137" y="5669844"/>
            <a:ext cx="3645724" cy="82303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4343BED-8AAE-490A-9401-11068822939B}"/>
              </a:ext>
            </a:extLst>
          </p:cNvPr>
          <p:cNvSpPr/>
          <p:nvPr/>
        </p:nvSpPr>
        <p:spPr>
          <a:xfrm>
            <a:off x="11785600" y="0"/>
            <a:ext cx="406400" cy="6858000"/>
          </a:xfrm>
          <a:prstGeom prst="rect">
            <a:avLst/>
          </a:prstGeom>
          <a:solidFill>
            <a:srgbClr val="43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5F5A01-9C1E-4C9F-9465-EA779F7FE85D}"/>
              </a:ext>
            </a:extLst>
          </p:cNvPr>
          <p:cNvSpPr/>
          <p:nvPr/>
        </p:nvSpPr>
        <p:spPr>
          <a:xfrm>
            <a:off x="-2" y="0"/>
            <a:ext cx="4064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5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415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COVID + CLUBS</vt:lpstr>
      <vt:lpstr>COVID + CLUBS DATA (1)</vt:lpstr>
      <vt:lpstr>COVID + CLUBS DATA (2)</vt:lpstr>
      <vt:lpstr>COVID + CLUBS DATA (3)</vt:lpstr>
      <vt:lpstr>TRENDS &amp; SUCCESSES IN 2022</vt:lpstr>
      <vt:lpstr>PITFALLS TO AVOID</vt:lpstr>
      <vt:lpstr>Questions?</vt:lpstr>
      <vt:lpstr>Contact us today!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Vander Meulen</dc:creator>
  <cp:lastModifiedBy>Tyler Vander Meulen</cp:lastModifiedBy>
  <cp:revision>9</cp:revision>
  <cp:lastPrinted>2022-04-28T21:29:44Z</cp:lastPrinted>
  <dcterms:created xsi:type="dcterms:W3CDTF">2022-03-21T20:48:04Z</dcterms:created>
  <dcterms:modified xsi:type="dcterms:W3CDTF">2022-04-28T22:33:03Z</dcterms:modified>
</cp:coreProperties>
</file>